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92" r:id="rId1"/>
  </p:sldMasterIdLst>
  <p:notesMasterIdLst>
    <p:notesMasterId r:id="rId2"/>
  </p:notesMasterIdLst>
  <p:sldIdLst>
    <p:sldId id="261" r:id="rId3"/>
    <p:sldId id="258" r:id="rId4"/>
    <p:sldId id="264" r:id="rId5"/>
    <p:sldId id="259" r:id="rId6"/>
    <p:sldId id="265" r:id="rId7"/>
    <p:sldId id="266" r:id="rId8"/>
    <p:sldId id="267" r:id="rId9"/>
    <p:sldId id="268" r:id="rId10"/>
    <p:sldId id="269" r:id="rId11"/>
    <p:sldId id="270" r:id="rId12"/>
    <p:sldId id="260" r:id="rId13"/>
  </p:sldIdLst>
  <p:sldSz cx="10691813" cy="7559675"/>
  <p:notesSz cx="6858000" cy="9144000"/>
  <p:defaultTextStyle>
    <a:defPPr>
      <a:defRPr lang="ko-KR"/>
    </a:defPPr>
    <a:lvl1pPr marL="0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2" autoAdjust="0"/>
    <p:restoredTop sz="94717" autoAdjust="0"/>
  </p:normalViewPr>
  <p:slideViewPr>
    <p:cSldViewPr snapToGrid="0" showGuides="1">
      <p:cViewPr varScale="1">
        <p:scale>
          <a:sx n="100" d="100"/>
          <a:sy n="100" d="100"/>
        </p:scale>
        <p:origin x="1566" y="84"/>
      </p:cViewPr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6D9CB43-7991-4A84-ACEB-260C0697A7BB}" type="datetime1">
              <a:rPr lang="ko-KR" altLang="en-US"/>
              <a:pPr lvl="0">
                <a:defRPr/>
              </a:pPr>
              <a:t>2025-05-25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0C6607B-1009-4CD4-9315-6782B906466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0C6607B-1009-4CD4-9315-6782B906466A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jpe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A9B9-37B1-4162-9920-EE85E76BC8E2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444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A9B9-37B1-4162-9920-EE85E76BC8E2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9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A9B9-37B1-4162-9920-EE85E76BC8E2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3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A9B9-37B1-4162-9920-EE85E76BC8E2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95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A9B9-37B1-4162-9920-EE85E76BC8E2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8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A9B9-37B1-4162-9920-EE85E76BC8E2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92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10E29B-C078-4159-A29B-81CBD1B1FD20}"/>
              </a:ext>
            </a:extLst>
          </p:cNvPr>
          <p:cNvSpPr/>
          <p:nvPr userDrawn="1"/>
        </p:nvSpPr>
        <p:spPr>
          <a:xfrm>
            <a:off x="464457" y="856343"/>
            <a:ext cx="4934857" cy="1277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48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8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bg>
      <p:bgPr>
        <a:solidFill>
          <a:srgbClr val="BB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2"/>
          <a:stretch/>
        </p:blipFill>
        <p:spPr>
          <a:xfrm>
            <a:off x="3573" y="228600"/>
            <a:ext cx="10684666" cy="71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8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2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1C547F-922E-45BE-9F3F-47FA2EBE60A6}"/>
              </a:ext>
            </a:extLst>
          </p:cNvPr>
          <p:cNvSpPr/>
          <p:nvPr userDrawn="1"/>
        </p:nvSpPr>
        <p:spPr>
          <a:xfrm>
            <a:off x="495300" y="1612900"/>
            <a:ext cx="3835400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30724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7A9B9-37B1-4162-9920-EE85E76BC8E2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47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em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7.emf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.emf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650" y="1171575"/>
            <a:ext cx="5210175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4814" y="2329092"/>
            <a:ext cx="5379418" cy="2002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altLang="ko-KR" sz="6200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나눔스퀘어 ExtraBold"/>
                <a:ea typeface="나눔스퀘어 ExtraBold"/>
              </a:rPr>
              <a:t>WEPA</a:t>
            </a:r>
            <a:endParaRPr lang="en-US" altLang="ko-KR" sz="6200" spc="-15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나눔스퀘어 ExtraBold"/>
              <a:ea typeface="나눔스퀘어 ExtraBold"/>
            </a:endParaRPr>
          </a:p>
          <a:p>
            <a:pPr>
              <a:spcBef>
                <a:spcPts val="200"/>
              </a:spcBef>
              <a:defRPr/>
            </a:pPr>
            <a:r>
              <a:rPr lang="ko-KR" altLang="en-US" sz="6200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나눔스퀘어 ExtraBold"/>
                <a:ea typeface="나눔스퀘어 ExtraBold"/>
              </a:rPr>
              <a:t>활동성과 </a:t>
            </a:r>
            <a:endParaRPr lang="ko-KR" altLang="en-US" sz="6200" spc="-15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694813" y="1188462"/>
            <a:ext cx="8185699" cy="819408"/>
            <a:chOff x="694813" y="1188462"/>
            <a:chExt cx="5762208" cy="819408"/>
          </a:xfrm>
        </p:grpSpPr>
        <p:sp>
          <p:nvSpPr>
            <p:cNvPr id="3" name="TextBox 2"/>
            <p:cNvSpPr txBox="1"/>
            <p:nvPr/>
          </p:nvSpPr>
          <p:spPr>
            <a:xfrm>
              <a:off x="694813" y="1350134"/>
              <a:ext cx="5762208" cy="657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xmlns:mc="http://schemas.openxmlformats.org/markup-compatibility/2006" xmlns:hp="http://schemas.haansoft.com/office/presentation/8.0" lang="EN-US" sz="2700" b="0" i="0" u="none" strike="noStrike" mc:Ignorable="hp" hp:hslEmbossed="0"/>
                <a:t>Wonju Embedded Programming Aggregation</a:t>
              </a:r>
              <a:r>
                <a:rPr lang="en-US" altLang="ko-KR" sz="2700" spc="-15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나눔스퀘어 ExtraBold"/>
                  <a:ea typeface="나눔스퀘어 ExtraBold"/>
                </a:rPr>
                <a:t> </a:t>
              </a:r>
              <a:endParaRPr lang="en-US" altLang="ko-KR" sz="2700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b2ccfc"/>
                </a:solidFill>
                <a:latin typeface="나눔스퀘어 ExtraBold"/>
                <a:ea typeface="나눔스퀘어 ExtraBold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-540" t="-24690" r="34510" b="-51180"/>
            <a:stretch>
              <a:fillRect/>
            </a:stretch>
          </p:blipFill>
          <p:spPr>
            <a:xfrm>
              <a:off x="740776" y="1188462"/>
              <a:ext cx="3535863" cy="146481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 rot="0">
            <a:off x="713863" y="4714266"/>
            <a:ext cx="3848301" cy="838741"/>
            <a:chOff x="713863" y="4714266"/>
            <a:chExt cx="3534290" cy="838741"/>
          </a:xfrm>
        </p:grpSpPr>
        <p:sp>
          <p:nvSpPr>
            <p:cNvPr id="7" name="TextBox 6"/>
            <p:cNvSpPr txBox="1"/>
            <p:nvPr/>
          </p:nvSpPr>
          <p:spPr>
            <a:xfrm>
              <a:off x="713862" y="4714266"/>
              <a:ext cx="3534290" cy="4178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2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/>
                  <a:ea typeface="나눔스퀘어 Bold"/>
                </a:rPr>
                <a:t>김유정 이현주 신준빈 최우영</a:t>
              </a:r>
              <a:endParaRPr lang="ko-KR" altLang="en-US" sz="22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3863" y="5152897"/>
              <a:ext cx="3316576" cy="3887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/>
                  <a:ea typeface="나눔스퀘어"/>
                </a:rPr>
                <a:t>2025.05.26</a:t>
              </a:r>
              <a:endParaRPr lang="en-US" altLang="ko-KR" sz="20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/>
                <a:ea typeface="나눔스퀘어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22704" y="1835211"/>
            <a:ext cx="2140971" cy="620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2875" indent="-142875">
              <a:lnSpc>
                <a:spcPts val="2100"/>
              </a:lnSpc>
              <a:buClr>
                <a:schemeClr val="tx1">
                  <a:lumMod val="65000"/>
                  <a:lumOff val="35000"/>
                </a:schemeClr>
              </a:buClr>
              <a:buSzPct val="75000"/>
              <a:buFont typeface="Wingdings"/>
              <a:buChar char="§"/>
              <a:tabLst>
                <a:tab pos="85725" algn="l"/>
              </a:tabLst>
              <a:defRPr/>
            </a:pPr>
            <a:r>
              <a:rPr lang="ko-KR" altLang="en-US" sz="1600" spc="-7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"/>
                <a:ea typeface="나눔스퀘어"/>
              </a:rPr>
              <a:t>세부내용을 입력하세요</a:t>
            </a:r>
            <a:endParaRPr lang="ko-KR" altLang="en-US" sz="1600" spc="-7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스퀘어"/>
              <a:ea typeface="나눔스퀘어"/>
            </a:endParaRPr>
          </a:p>
          <a:p>
            <a:pPr marL="142875" indent="-142875">
              <a:lnSpc>
                <a:spcPts val="2100"/>
              </a:lnSpc>
              <a:buClr>
                <a:schemeClr val="tx1">
                  <a:lumMod val="65000"/>
                  <a:lumOff val="35000"/>
                </a:schemeClr>
              </a:buClr>
              <a:buSzPct val="75000"/>
              <a:buFont typeface="Wingdings"/>
              <a:buChar char="§"/>
              <a:tabLst>
                <a:tab pos="85725" algn="l"/>
              </a:tabLst>
              <a:defRPr/>
            </a:pPr>
            <a:r>
              <a:rPr lang="ko-KR" altLang="en-US" sz="1600" spc="-7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"/>
                <a:ea typeface="나눔스퀘어"/>
              </a:rPr>
              <a:t>세부내용을 입력하세요</a:t>
            </a:r>
            <a:endParaRPr lang="ko-KR" altLang="en-US" sz="1600" spc="-7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스퀘어"/>
              <a:ea typeface="나눔스퀘어"/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143742" y="1435101"/>
            <a:ext cx="2253186" cy="400110"/>
            <a:chOff x="143742" y="1435101"/>
            <a:chExt cx="2253186" cy="400110"/>
          </a:xfrm>
        </p:grpSpPr>
        <p:sp>
          <p:nvSpPr>
            <p:cNvPr id="4" name="직사각형 3"/>
            <p:cNvSpPr/>
            <p:nvPr/>
          </p:nvSpPr>
          <p:spPr>
            <a:xfrm>
              <a:off x="801298" y="1435101"/>
              <a:ext cx="15956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>
                <a:defRPr/>
              </a:pPr>
              <a:r>
                <a:rPr lang="en-US" altLang="ko-KR" sz="2000" spc="-7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Sample Text</a:t>
              </a:r>
              <a:endParaRPr lang="en-US" altLang="ko-KR" sz="2000" spc="-7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 rot="0"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/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>
                  <a:gd name="adj" fmla="val 50000"/>
                </a:avLst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>
                  <a:gd name="adj" fmla="val 50000"/>
                </a:avLst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3" name="이등변 삼각형 12"/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 rot="0"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/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더하기 기호 41"/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9" name="더하기 기호 42"/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0" name="더하기 기호 43"/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1560862" y="564569"/>
            <a:ext cx="306447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자율주행 관련 </a:t>
            </a:r>
            <a:r>
              <a:rPr lang="en-US" altLang="ko-KR" sz="3200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AI</a:t>
            </a:r>
            <a:r>
              <a:rPr lang="ko-KR" altLang="en-US" sz="3200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endParaRPr lang="ko-KR" altLang="en-US" sz="3200" spc="-15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1268" y="394709"/>
            <a:ext cx="34496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500" b="1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Times New Roman"/>
                <a:ea typeface="나눔스퀘어 Bold"/>
                <a:cs typeface="Times New Roman"/>
              </a:rPr>
              <a:t>Ⅰ</a:t>
            </a:r>
            <a:endParaRPr lang="ko-KR" altLang="en-US" sz="3500" b="1" spc="-15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Times New Roman"/>
              <a:ea typeface="나눔스퀘어 Bold"/>
              <a:cs typeface="Times New Roman"/>
            </a:endParaRPr>
          </a:p>
        </p:txBody>
      </p:sp>
      <p:grpSp>
        <p:nvGrpSpPr>
          <p:cNvPr id="62" name="그룹 55"/>
          <p:cNvGrpSpPr/>
          <p:nvPr/>
        </p:nvGrpSpPr>
        <p:grpSpPr>
          <a:xfrm rot="0">
            <a:off x="8597496" y="3643528"/>
            <a:ext cx="1151132" cy="1014472"/>
            <a:chOff x="9434513" y="2310223"/>
            <a:chExt cx="1192212" cy="1051263"/>
          </a:xfrm>
        </p:grpSpPr>
        <p:sp>
          <p:nvSpPr>
            <p:cNvPr id="63" name="Rectangle 304"/>
            <p:cNvSpPr>
              <a:spLocks noChangeArrowheads="1"/>
            </p:cNvSpPr>
            <p:nvPr/>
          </p:nvSpPr>
          <p:spPr>
            <a:xfrm>
              <a:off x="9434513" y="2310223"/>
              <a:ext cx="1187450" cy="60598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en-US" altLang="ko-KR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SAMPLE</a:t>
              </a:r>
              <a:endParaRPr kumimoji="0" lang="en-US" altLang="ko-KR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  <a:p>
              <a:pPr algn="ctr" eaLnBrk="1" latinLnBrk="1" hangingPunct="1">
                <a:defRPr/>
              </a:pPr>
              <a:r>
                <a:rPr kumimoji="0" lang="en-US" altLang="ko-KR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TEXT</a:t>
              </a:r>
              <a:endParaRPr kumimoji="0" lang="en-US" altLang="ko-KR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64" name="Rectangle 304"/>
            <p:cNvSpPr>
              <a:spLocks noChangeArrowheads="1"/>
            </p:cNvSpPr>
            <p:nvPr/>
          </p:nvSpPr>
          <p:spPr>
            <a:xfrm>
              <a:off x="9439275" y="3042548"/>
              <a:ext cx="1187450" cy="31893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en-US" altLang="ko-KR" sz="14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04</a:t>
              </a:r>
              <a:endParaRPr kumimoji="0" lang="en-US" altLang="ko-KR" sz="1400" b="1"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</p:grpSp>
      <p:pic>
        <p:nvPicPr>
          <p:cNvPr id="7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6950" y="2614671"/>
            <a:ext cx="3467583" cy="4172532"/>
          </a:xfrm>
          <a:prstGeom prst="rect">
            <a:avLst/>
          </a:prstGeom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33115" y="2124184"/>
            <a:ext cx="5468112" cy="4944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5FC6B26-0B3E-4AC9-8CBA-5D7D382DBBD8}"/>
              </a:ext>
            </a:extLst>
          </p:cNvPr>
          <p:cNvGrpSpPr/>
          <p:nvPr/>
        </p:nvGrpSpPr>
        <p:grpSpPr>
          <a:xfrm>
            <a:off x="694814" y="1925004"/>
            <a:ext cx="4681090" cy="2068498"/>
            <a:chOff x="721311" y="1886904"/>
            <a:chExt cx="4681090" cy="206849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CC308AA-54AC-411B-A9D0-5B37CED2B5C5}"/>
                </a:ext>
              </a:extLst>
            </p:cNvPr>
            <p:cNvGrpSpPr/>
            <p:nvPr/>
          </p:nvGrpSpPr>
          <p:grpSpPr>
            <a:xfrm>
              <a:off x="721311" y="2052388"/>
              <a:ext cx="4681090" cy="1903014"/>
              <a:chOff x="591457" y="2624068"/>
              <a:chExt cx="4681090" cy="190301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11F4FB-57FA-476E-9415-E8A42C3239DA}"/>
                  </a:ext>
                </a:extLst>
              </p:cNvPr>
              <p:cNvSpPr txBox="1"/>
              <p:nvPr/>
            </p:nvSpPr>
            <p:spPr>
              <a:xfrm>
                <a:off x="656227" y="2624068"/>
                <a:ext cx="27632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87313" indent="-87313"/>
                <a:r>
                  <a:rPr lang="en-US" altLang="ko-KR" sz="40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3E84F5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Thank You</a:t>
                </a:r>
                <a:endParaRPr lang="ko-KR" altLang="en-US" sz="7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5164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912A65-B862-4943-978D-04381BF898FB}"/>
                  </a:ext>
                </a:extLst>
              </p:cNvPr>
              <p:cNvSpPr txBox="1"/>
              <p:nvPr/>
            </p:nvSpPr>
            <p:spPr>
              <a:xfrm>
                <a:off x="591457" y="3249809"/>
                <a:ext cx="4681090" cy="12772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7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5164E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감사합니다</a:t>
                </a: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68CF0C-DC23-4718-A911-CC764C982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r="12222" b="-29310"/>
            <a:stretch/>
          </p:blipFill>
          <p:spPr>
            <a:xfrm>
              <a:off x="843001" y="1886904"/>
              <a:ext cx="2662115" cy="114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8856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91897EB-BE42-40BD-9E69-DF20A411BCE6}"/>
              </a:ext>
            </a:extLst>
          </p:cNvPr>
          <p:cNvGrpSpPr/>
          <p:nvPr/>
        </p:nvGrpSpPr>
        <p:grpSpPr>
          <a:xfrm>
            <a:off x="5967910" y="4680201"/>
            <a:ext cx="2231701" cy="1512240"/>
            <a:chOff x="5953396" y="4508978"/>
            <a:chExt cx="2231701" cy="151224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C540DB-41A7-4DA1-9A82-935E0C08AF9C}"/>
                </a:ext>
              </a:extLst>
            </p:cNvPr>
            <p:cNvSpPr txBox="1"/>
            <p:nvPr/>
          </p:nvSpPr>
          <p:spPr>
            <a:xfrm>
              <a:off x="5953396" y="4508978"/>
              <a:ext cx="223170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  </a:t>
              </a:r>
              <a:r>
                <a:rPr lang="ko-KR" altLang="en-US" sz="17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세부내용을 입력하세요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08F2F0-4AB6-4775-A116-7049871399C1}"/>
                </a:ext>
              </a:extLst>
            </p:cNvPr>
            <p:cNvSpPr txBox="1"/>
            <p:nvPr/>
          </p:nvSpPr>
          <p:spPr>
            <a:xfrm>
              <a:off x="5953396" y="4895077"/>
              <a:ext cx="223170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2.  </a:t>
              </a:r>
              <a:r>
                <a:rPr lang="ko-KR" altLang="en-US" sz="17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세부내용을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78C5CE-FFEE-4AA9-8807-5F7738EF1B91}"/>
                </a:ext>
              </a:extLst>
            </p:cNvPr>
            <p:cNvSpPr txBox="1"/>
            <p:nvPr/>
          </p:nvSpPr>
          <p:spPr>
            <a:xfrm>
              <a:off x="5953396" y="5281176"/>
              <a:ext cx="223170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  </a:t>
              </a:r>
              <a:r>
                <a:rPr lang="ko-KR" altLang="en-US" sz="17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세부내용을 입력하세요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D097D5-5009-4BB5-9C36-8792E7D9EC31}"/>
                </a:ext>
              </a:extLst>
            </p:cNvPr>
            <p:cNvSpPr txBox="1"/>
            <p:nvPr/>
          </p:nvSpPr>
          <p:spPr>
            <a:xfrm>
              <a:off x="5953396" y="5667275"/>
              <a:ext cx="223170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4.  </a:t>
              </a:r>
              <a:r>
                <a:rPr lang="ko-KR" altLang="en-US" sz="17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세부내용을 입력하세요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FB2C391-DB0E-4581-8FEE-AA8197E39DB0}"/>
              </a:ext>
            </a:extLst>
          </p:cNvPr>
          <p:cNvSpPr txBox="1"/>
          <p:nvPr/>
        </p:nvSpPr>
        <p:spPr>
          <a:xfrm>
            <a:off x="5932714" y="1592268"/>
            <a:ext cx="2023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Sample Text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1B9FD8E-F476-468D-97A4-79A097CD1204}"/>
              </a:ext>
            </a:extLst>
          </p:cNvPr>
          <p:cNvSpPr/>
          <p:nvPr/>
        </p:nvSpPr>
        <p:spPr>
          <a:xfrm>
            <a:off x="5370635" y="1626548"/>
            <a:ext cx="464344" cy="464344"/>
          </a:xfrm>
          <a:prstGeom prst="ellipse">
            <a:avLst/>
          </a:prstGeom>
          <a:solidFill>
            <a:srgbClr val="E6E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9C277D-FD52-42EB-8080-8E69A5391D05}"/>
              </a:ext>
            </a:extLst>
          </p:cNvPr>
          <p:cNvSpPr txBox="1"/>
          <p:nvPr/>
        </p:nvSpPr>
        <p:spPr>
          <a:xfrm>
            <a:off x="5465184" y="1637659"/>
            <a:ext cx="260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Ⅰ</a:t>
            </a:r>
            <a:endParaRPr lang="ko-KR" altLang="en-US" sz="2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AB0BA4-99E2-41DE-971E-609DD95B0EB7}"/>
              </a:ext>
            </a:extLst>
          </p:cNvPr>
          <p:cNvSpPr txBox="1"/>
          <p:nvPr/>
        </p:nvSpPr>
        <p:spPr>
          <a:xfrm>
            <a:off x="5932714" y="2422408"/>
            <a:ext cx="2023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Sample Text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6BC99D4-C0DD-42B0-B93E-01D6A47D08A3}"/>
              </a:ext>
            </a:extLst>
          </p:cNvPr>
          <p:cNvSpPr/>
          <p:nvPr/>
        </p:nvSpPr>
        <p:spPr>
          <a:xfrm>
            <a:off x="5370635" y="2456462"/>
            <a:ext cx="464344" cy="464344"/>
          </a:xfrm>
          <a:prstGeom prst="ellipse">
            <a:avLst/>
          </a:prstGeom>
          <a:solidFill>
            <a:srgbClr val="E6E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FF8248-EC96-45CB-A72C-8C1B01D1BB4B}"/>
              </a:ext>
            </a:extLst>
          </p:cNvPr>
          <p:cNvSpPr txBox="1"/>
          <p:nvPr/>
        </p:nvSpPr>
        <p:spPr>
          <a:xfrm>
            <a:off x="5421101" y="2467799"/>
            <a:ext cx="3481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Ⅱ</a:t>
            </a:r>
            <a:endParaRPr lang="ko-KR" altLang="en-US" sz="2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E60133-721D-42A5-809B-063887E2504C}"/>
              </a:ext>
            </a:extLst>
          </p:cNvPr>
          <p:cNvSpPr txBox="1"/>
          <p:nvPr/>
        </p:nvSpPr>
        <p:spPr>
          <a:xfrm>
            <a:off x="5932714" y="3252548"/>
            <a:ext cx="2023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Sample Text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3DF4F9A-FF60-49B2-B83A-095033E89F88}"/>
              </a:ext>
            </a:extLst>
          </p:cNvPr>
          <p:cNvSpPr/>
          <p:nvPr/>
        </p:nvSpPr>
        <p:spPr>
          <a:xfrm>
            <a:off x="5370635" y="3286376"/>
            <a:ext cx="464344" cy="464344"/>
          </a:xfrm>
          <a:prstGeom prst="ellipse">
            <a:avLst/>
          </a:prstGeom>
          <a:solidFill>
            <a:srgbClr val="E6E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E9B6C5-6591-48D8-B6A2-B7108C8A0805}"/>
              </a:ext>
            </a:extLst>
          </p:cNvPr>
          <p:cNvSpPr txBox="1"/>
          <p:nvPr/>
        </p:nvSpPr>
        <p:spPr>
          <a:xfrm>
            <a:off x="5384639" y="3297939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Ⅲ</a:t>
            </a:r>
            <a:endParaRPr lang="ko-KR" altLang="en-US" sz="2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8270EA-3A7A-443D-822C-9A0F4C76CF0B}"/>
              </a:ext>
            </a:extLst>
          </p:cNvPr>
          <p:cNvSpPr txBox="1"/>
          <p:nvPr/>
        </p:nvSpPr>
        <p:spPr>
          <a:xfrm>
            <a:off x="5932714" y="4082687"/>
            <a:ext cx="2023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Sample Text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CC88923-EAD0-4F94-A240-934C0E4A91F8}"/>
              </a:ext>
            </a:extLst>
          </p:cNvPr>
          <p:cNvSpPr/>
          <p:nvPr/>
        </p:nvSpPr>
        <p:spPr>
          <a:xfrm>
            <a:off x="5370635" y="4116289"/>
            <a:ext cx="464344" cy="464344"/>
          </a:xfrm>
          <a:prstGeom prst="ellipse">
            <a:avLst/>
          </a:prstGeom>
          <a:solidFill>
            <a:srgbClr val="E6E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BE703A-2420-4EF2-87D1-BEF3056C119A}"/>
              </a:ext>
            </a:extLst>
          </p:cNvPr>
          <p:cNvSpPr txBox="1"/>
          <p:nvPr/>
        </p:nvSpPr>
        <p:spPr>
          <a:xfrm>
            <a:off x="5371815" y="4128078"/>
            <a:ext cx="461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Ⅳ</a:t>
            </a:r>
            <a:endParaRPr lang="ko-KR" altLang="en-US" sz="2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435216-A35B-4B99-9FDA-C20EC16C338E}"/>
              </a:ext>
            </a:extLst>
          </p:cNvPr>
          <p:cNvGrpSpPr/>
          <p:nvPr/>
        </p:nvGrpSpPr>
        <p:grpSpPr>
          <a:xfrm>
            <a:off x="1502841" y="1635810"/>
            <a:ext cx="2023824" cy="2155049"/>
            <a:chOff x="1553641" y="1616760"/>
            <a:chExt cx="2023824" cy="215504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99809A-4558-466C-B3B9-724C183F5153}"/>
                </a:ext>
              </a:extLst>
            </p:cNvPr>
            <p:cNvSpPr txBox="1"/>
            <p:nvPr/>
          </p:nvSpPr>
          <p:spPr>
            <a:xfrm>
              <a:off x="1553641" y="3248589"/>
              <a:ext cx="2023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Sample Text</a:t>
              </a:r>
              <a:endPara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9DE07D-458B-436D-BCC5-EBAABB3E68BE}"/>
                </a:ext>
              </a:extLst>
            </p:cNvPr>
            <p:cNvSpPr txBox="1"/>
            <p:nvPr/>
          </p:nvSpPr>
          <p:spPr>
            <a:xfrm>
              <a:off x="1553641" y="1616760"/>
              <a:ext cx="20238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CFDFFD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Contents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889362-7238-4338-A46D-9D146FF337DA}"/>
                </a:ext>
              </a:extLst>
            </p:cNvPr>
            <p:cNvSpPr txBox="1"/>
            <p:nvPr/>
          </p:nvSpPr>
          <p:spPr>
            <a:xfrm>
              <a:off x="1862476" y="1845048"/>
              <a:ext cx="140615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1A317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목차</a:t>
              </a:r>
              <a:endParaRPr lang="en-US" altLang="ko-KR" sz="5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C257FF7-7FDB-4AAB-AE4A-CF44CBCC9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303" y="2960555"/>
              <a:ext cx="742500" cy="101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405542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43742" y="1435101"/>
            <a:ext cx="1862223" cy="400110"/>
            <a:chOff x="143742" y="1435101"/>
            <a:chExt cx="1862223" cy="400110"/>
          </a:xfrm>
        </p:grpSpPr>
        <p:sp>
          <p:nvSpPr>
            <p:cNvPr id="4" name="직사각형 3"/>
            <p:cNvSpPr/>
            <p:nvPr/>
          </p:nvSpPr>
          <p:spPr>
            <a:xfrm>
              <a:off x="801298" y="1435101"/>
              <a:ext cx="12046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>
                <a:defRPr/>
              </a:pPr>
              <a:r>
                <a:rPr lang="en-US" altLang="ko-KR" sz="2000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members</a:t>
              </a:r>
              <a:endParaRPr lang="en-US" altLang="ko-KR" sz="2000" spc="-7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 rot="0">
              <a:off x="568080" y="1528039"/>
              <a:ext cx="233218" cy="191158"/>
              <a:chOff x="704028" y="2023871"/>
              <a:chExt cx="233218" cy="191158"/>
            </a:xfrm>
          </p:grpSpPr>
          <p:sp>
            <p:nvSpPr>
              <p:cNvPr id="11" name="이등변 삼각형 10"/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>
                  <a:gd name="adj" fmla="val 50000"/>
                </a:avLst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>
                  <a:gd name="adj" fmla="val 50000"/>
                </a:avLst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3" name="이등변 삼각형 12"/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 rot="0"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/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더하기 기호 41"/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9" name="더하기 기호 42"/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0" name="더하기 기호 43"/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1560863" y="564569"/>
            <a:ext cx="331212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학습동아리 구성원</a:t>
            </a:r>
            <a:endParaRPr lang="ko-KR" altLang="en-US" sz="3200" spc="-15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1268" y="394709"/>
            <a:ext cx="34496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500" b="1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Times New Roman"/>
                <a:ea typeface="나눔스퀘어 Bold"/>
                <a:cs typeface="Times New Roman"/>
              </a:rPr>
              <a:t>Ⅰ</a:t>
            </a:r>
            <a:endParaRPr lang="ko-KR" altLang="en-US" sz="3500" b="1" spc="-15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Times New Roman"/>
              <a:ea typeface="나눔스퀘어 Bold"/>
              <a:cs typeface="Times New Roman"/>
            </a:endParaRPr>
          </a:p>
        </p:txBody>
      </p:sp>
      <p:grpSp>
        <p:nvGrpSpPr>
          <p:cNvPr id="86" name="그룹 85"/>
          <p:cNvGrpSpPr/>
          <p:nvPr/>
        </p:nvGrpSpPr>
        <p:grpSpPr>
          <a:xfrm rot="0">
            <a:off x="208502" y="2246222"/>
            <a:ext cx="10326247" cy="4470916"/>
            <a:chOff x="471179" y="2412483"/>
            <a:chExt cx="9798261" cy="4242316"/>
          </a:xfrm>
        </p:grpSpPr>
        <p:grpSp>
          <p:nvGrpSpPr>
            <p:cNvPr id="87" name="그룹 86"/>
            <p:cNvGrpSpPr/>
            <p:nvPr/>
          </p:nvGrpSpPr>
          <p:grpSpPr>
            <a:xfrm rot="0">
              <a:off x="3220819" y="2412483"/>
              <a:ext cx="4242318" cy="4242316"/>
              <a:chOff x="2591356" y="1693327"/>
              <a:chExt cx="4715430" cy="4715428"/>
            </a:xfrm>
          </p:grpSpPr>
          <p:sp>
            <p:nvSpPr>
              <p:cNvPr id="96" name="타원 95"/>
              <p:cNvSpPr/>
              <p:nvPr/>
            </p:nvSpPr>
            <p:spPr>
              <a:xfrm>
                <a:off x="2784501" y="1886470"/>
                <a:ext cx="4329152" cy="4329144"/>
              </a:xfrm>
              <a:prstGeom prst="ellipse">
                <a:avLst/>
              </a:prstGeom>
              <a:noFill/>
              <a:ln w="31750"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/>
                  <a:ea typeface="나눔바른고딕"/>
                </a:endParaRPr>
              </a:p>
            </p:txBody>
          </p:sp>
          <p:grpSp>
            <p:nvGrpSpPr>
              <p:cNvPr id="97" name="그룹 96"/>
              <p:cNvGrpSpPr/>
              <p:nvPr/>
            </p:nvGrpSpPr>
            <p:grpSpPr>
              <a:xfrm rot="0">
                <a:off x="4886189" y="1693327"/>
                <a:ext cx="271394" cy="4715428"/>
                <a:chOff x="4890796" y="1765236"/>
                <a:chExt cx="252704" cy="4390689"/>
              </a:xfrm>
            </p:grpSpPr>
            <p:sp>
              <p:nvSpPr>
                <p:cNvPr id="101" name="화살표: 갈매기형 수장 100"/>
                <p:cNvSpPr/>
                <p:nvPr/>
              </p:nvSpPr>
              <p:spPr>
                <a:xfrm>
                  <a:off x="4890796" y="1765236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rgbClr val="e6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latinLnBrk="0">
                    <a:spcBef>
                      <a:spcPts val="171"/>
                    </a:spcBef>
                    <a:tabLst>
                      <a:tab pos="60873" algn="l"/>
                      <a:tab pos="97396" algn="l"/>
                    </a:tabLst>
                    <a:defRPr/>
                  </a:pPr>
                  <a:endParaRPr lang="ko-KR" altLang="en-US" b="1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/>
                    <a:ea typeface="나눔바른고딕"/>
                  </a:endParaRPr>
                </a:p>
              </p:txBody>
            </p:sp>
            <p:sp>
              <p:nvSpPr>
                <p:cNvPr id="102" name="화살표: 갈매기형 수장 101"/>
                <p:cNvSpPr/>
                <p:nvPr/>
              </p:nvSpPr>
              <p:spPr>
                <a:xfrm rot="10800000">
                  <a:off x="4890796" y="5796243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rgbClr val="e6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latinLnBrk="0">
                    <a:spcBef>
                      <a:spcPts val="171"/>
                    </a:spcBef>
                    <a:tabLst>
                      <a:tab pos="60873" algn="l"/>
                      <a:tab pos="97396" algn="l"/>
                    </a:tabLst>
                    <a:defRPr/>
                  </a:pPr>
                  <a:endParaRPr lang="ko-KR" altLang="en-US" b="1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/>
                    <a:ea typeface="나눔바른고딕"/>
                  </a:endParaRPr>
                </a:p>
              </p:txBody>
            </p:sp>
          </p:grpSp>
          <p:grpSp>
            <p:nvGrpSpPr>
              <p:cNvPr id="98" name="그룹 97"/>
              <p:cNvGrpSpPr/>
              <p:nvPr/>
            </p:nvGrpSpPr>
            <p:grpSpPr>
              <a:xfrm rot="16200000">
                <a:off x="4813374" y="1693326"/>
                <a:ext cx="271394" cy="4715430"/>
                <a:chOff x="4890796" y="1765236"/>
                <a:chExt cx="252704" cy="4390689"/>
              </a:xfrm>
            </p:grpSpPr>
            <p:sp>
              <p:nvSpPr>
                <p:cNvPr id="99" name="화살표: 갈매기형 수장 98"/>
                <p:cNvSpPr/>
                <p:nvPr/>
              </p:nvSpPr>
              <p:spPr>
                <a:xfrm>
                  <a:off x="4890796" y="1765236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rgbClr val="e6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latinLnBrk="0">
                    <a:spcBef>
                      <a:spcPts val="171"/>
                    </a:spcBef>
                    <a:tabLst>
                      <a:tab pos="60873" algn="l"/>
                      <a:tab pos="97396" algn="l"/>
                    </a:tabLst>
                    <a:defRPr/>
                  </a:pPr>
                  <a:endParaRPr lang="ko-KR" altLang="en-US" b="1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/>
                    <a:ea typeface="나눔바른고딕"/>
                  </a:endParaRPr>
                </a:p>
              </p:txBody>
            </p:sp>
            <p:sp>
              <p:nvSpPr>
                <p:cNvPr id="100" name="화살표: 갈매기형 수장 99"/>
                <p:cNvSpPr/>
                <p:nvPr/>
              </p:nvSpPr>
              <p:spPr>
                <a:xfrm rot="10800000">
                  <a:off x="4890796" y="5796243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rgbClr val="e6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latinLnBrk="0">
                    <a:spcBef>
                      <a:spcPts val="171"/>
                    </a:spcBef>
                    <a:tabLst>
                      <a:tab pos="60873" algn="l"/>
                      <a:tab pos="97396" algn="l"/>
                    </a:tabLst>
                    <a:defRPr/>
                  </a:pPr>
                  <a:endParaRPr lang="ko-KR" altLang="en-US" b="1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/>
                    <a:ea typeface="나눔바른고딕"/>
                  </a:endParaRPr>
                </a:p>
              </p:txBody>
            </p:sp>
          </p:grpSp>
        </p:grpSp>
        <p:sp>
          <p:nvSpPr>
            <p:cNvPr id="88" name="타원 87"/>
            <p:cNvSpPr/>
            <p:nvPr/>
          </p:nvSpPr>
          <p:spPr>
            <a:xfrm>
              <a:off x="3019740" y="2436263"/>
              <a:ext cx="1840509" cy="1840501"/>
            </a:xfrm>
            <a:prstGeom prst="ellipse">
              <a:avLst/>
            </a:prstGeom>
            <a:solidFill>
              <a:srgbClr val="1a317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2000" b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김유정</a:t>
              </a:r>
              <a:endParaRPr lang="ko-KR" altLang="en-US" sz="20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5700779" y="2436263"/>
              <a:ext cx="1840509" cy="1840501"/>
            </a:xfrm>
            <a:prstGeom prst="ellipse">
              <a:avLst/>
            </a:prstGeom>
            <a:solidFill>
              <a:srgbClr val="4aaaf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2000" b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이현주</a:t>
              </a:r>
              <a:endParaRPr lang="ko-KR" altLang="en-US" sz="20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3019740" y="4702253"/>
              <a:ext cx="1840509" cy="1840501"/>
            </a:xfrm>
            <a:prstGeom prst="ellipse">
              <a:avLst/>
            </a:prstGeom>
            <a:solidFill>
              <a:srgbClr val="4aaaf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2000" b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최우영</a:t>
              </a:r>
              <a:endParaRPr lang="ko-KR" altLang="en-US" sz="20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5700779" y="4702253"/>
              <a:ext cx="1840509" cy="1840501"/>
            </a:xfrm>
            <a:prstGeom prst="ellipse">
              <a:avLst/>
            </a:prstGeom>
            <a:solidFill>
              <a:srgbClr val="1a317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2000" b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신준빈</a:t>
              </a:r>
              <a:endParaRPr lang="ko-KR" altLang="en-US" sz="20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7852963" y="2766556"/>
              <a:ext cx="1612002" cy="985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/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1600" b="1" spc="-6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자동차공학과 </a:t>
              </a:r>
              <a:r>
                <a:rPr lang="en-US" altLang="ko-KR" sz="1600" b="1" spc="-6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4</a:t>
              </a:r>
              <a:r>
                <a:rPr lang="ko-KR" altLang="en-US" sz="1600" b="1" spc="-6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학년</a:t>
              </a:r>
              <a:endParaRPr lang="ko-KR" altLang="en-US" sz="1600" b="1" spc="-6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endParaRPr lang="ko-KR" altLang="en-US" sz="1600" b="1" spc="-6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1600" b="1" spc="-6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희망직업</a:t>
              </a:r>
              <a:r>
                <a:rPr lang="en-US" altLang="ko-KR" sz="1600" b="1" spc="-6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:</a:t>
              </a:r>
              <a:r>
                <a:rPr lang="ko-KR" altLang="en-US" sz="1600" b="1" spc="-6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 </a:t>
              </a:r>
              <a:endParaRPr lang="ko-KR" altLang="en-US" sz="1600" b="1" spc="-6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1600" b="1" spc="-6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자동차 생산관리직</a:t>
              </a:r>
              <a:endParaRPr lang="ko-KR" altLang="en-US" sz="1600" b="1" spc="-6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7852962" y="5170657"/>
              <a:ext cx="2416477" cy="9761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>
              <a:spAutoFit/>
            </a:bodyPr>
            <a:lstStyle/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1600" b="1" spc="-6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자동차공학과 </a:t>
              </a:r>
              <a:r>
                <a:rPr lang="en-US" altLang="ko-KR" sz="1600" b="1" spc="-6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2</a:t>
              </a:r>
              <a:r>
                <a:rPr lang="ko-KR" altLang="en-US" sz="1600" b="1" spc="-6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학년</a:t>
              </a:r>
              <a:endParaRPr lang="ko-KR" altLang="en-US" sz="1600" b="1" spc="-6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endParaRPr lang="ko-KR" altLang="en-US" sz="1600" b="1" spc="-6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1600" b="1" spc="-6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희망직업</a:t>
              </a:r>
              <a:r>
                <a:rPr lang="en-US" altLang="ko-KR" sz="1600" b="1" spc="-6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:</a:t>
              </a:r>
              <a:r>
                <a:rPr lang="ko-KR" altLang="en-US" sz="1600" b="1" spc="-6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 </a:t>
              </a:r>
              <a:endParaRPr lang="ko-KR" altLang="en-US" sz="1600" b="1" spc="-6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1600" b="1" spc="-6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임베디드 프로그래머</a:t>
              </a:r>
              <a:endParaRPr lang="ko-KR" altLang="en-US" sz="1600" b="1" spc="-6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131946" y="2658100"/>
              <a:ext cx="1706883" cy="12382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/>
            <a:p>
              <a:pPr algn="r"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1600" b="1" spc="-6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컴퓨터공학과 </a:t>
              </a:r>
              <a:r>
                <a:rPr lang="en-US" altLang="ko-KR" sz="1600" b="1" spc="-6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4</a:t>
              </a:r>
              <a:r>
                <a:rPr lang="ko-KR" altLang="en-US" sz="1600" b="1" spc="-6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학년</a:t>
              </a:r>
              <a:endParaRPr lang="ko-KR" altLang="en-US" sz="1600" b="1" spc="-6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  <a:p>
              <a:pPr algn="r"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en-US" altLang="ko-KR" sz="1600" b="1" spc="-6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(</a:t>
              </a:r>
              <a:r>
                <a:rPr lang="ko-KR" altLang="en-US" sz="1600" b="1" spc="-6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리더</a:t>
              </a:r>
              <a:r>
                <a:rPr lang="en-US" altLang="ko-KR" sz="1600" b="1" spc="-6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)</a:t>
              </a:r>
              <a:endParaRPr lang="en-US" altLang="ko-KR" sz="1600" b="1" spc="-6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  <a:p>
              <a:pPr algn="r"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endParaRPr lang="ko-KR" altLang="en-US" sz="1600" b="1" spc="-6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  <a:p>
              <a:pPr algn="r"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1600" b="1" spc="-6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희망직업</a:t>
              </a:r>
              <a:r>
                <a:rPr lang="en-US" altLang="ko-KR" sz="1600" b="1" spc="-6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:</a:t>
              </a:r>
              <a:r>
                <a:rPr lang="ko-KR" altLang="en-US" sz="1600" b="1" spc="-6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 </a:t>
              </a:r>
              <a:endParaRPr lang="ko-KR" altLang="en-US" sz="1600" b="1" spc="-6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  <a:p>
              <a:pPr algn="r"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1600" b="1" spc="-6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임베디드 프로그래머</a:t>
              </a:r>
              <a:endParaRPr lang="ko-KR" altLang="en-US" sz="1600" b="1" spc="-6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471179" y="5143545"/>
              <a:ext cx="2367659" cy="985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>
              <a:spAutoFit/>
            </a:bodyPr>
            <a:lstStyle/>
            <a:p>
              <a:pPr algn="r"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1600" b="1" spc="-6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자동차공학과 </a:t>
              </a:r>
              <a:r>
                <a:rPr lang="en-US" altLang="ko-KR" sz="1600" b="1" spc="-6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2</a:t>
              </a:r>
              <a:r>
                <a:rPr lang="ko-KR" altLang="en-US" sz="1600" b="1" spc="-6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학년</a:t>
              </a:r>
              <a:endParaRPr lang="ko-KR" altLang="en-US" sz="1600" b="1" spc="-6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  <a:p>
              <a:pPr algn="r"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endParaRPr lang="ko-KR" altLang="en-US" sz="1600" b="1" spc="-6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  <a:p>
              <a:pPr algn="r"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1600" b="1" spc="-6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희망직업</a:t>
              </a:r>
              <a:r>
                <a:rPr lang="en-US" altLang="ko-KR" sz="1600" b="1" spc="-6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:</a:t>
              </a:r>
              <a:r>
                <a:rPr lang="ko-KR" altLang="en-US" sz="1600" b="1" spc="-6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 </a:t>
              </a:r>
              <a:endParaRPr lang="ko-KR" altLang="en-US" sz="1600" b="1" spc="-6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  <a:p>
              <a:pPr algn="r"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1600" b="1" spc="-6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자동차 설계관련직</a:t>
              </a:r>
              <a:endParaRPr lang="ko-KR" altLang="en-US" sz="1600" b="1" spc="-6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1560863" y="564569"/>
            <a:ext cx="180717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학습 목표</a:t>
            </a:r>
            <a:endParaRPr lang="ko-KR" altLang="en-US" sz="3200" spc="-15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1268" y="394709"/>
            <a:ext cx="34496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500" b="1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Times New Roman"/>
                <a:ea typeface="나눔스퀘어 Bold"/>
                <a:cs typeface="Times New Roman"/>
              </a:rPr>
              <a:t>Ⅰ</a:t>
            </a:r>
            <a:endParaRPr lang="ko-KR" altLang="en-US" sz="3500" b="1" spc="-15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Times New Roman"/>
              <a:ea typeface="나눔스퀘어 Bold"/>
              <a:cs typeface="Times New Roman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2233259" y="4098339"/>
            <a:ext cx="6225295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10"/>
          <p:cNvSpPr>
            <a:spLocks noChangeArrowheads="1"/>
          </p:cNvSpPr>
          <p:nvPr/>
        </p:nvSpPr>
        <p:spPr>
          <a:xfrm rot="2700000">
            <a:off x="602383" y="3197904"/>
            <a:ext cx="1816484" cy="1774958"/>
          </a:xfrm>
          <a:prstGeom prst="roundRect">
            <a:avLst>
              <a:gd name="adj" fmla="val 16667"/>
            </a:avLst>
          </a:prstGeom>
          <a:solidFill>
            <a:srgbClr val="1a3177"/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algn="ctr" eaLnBrk="1" latinLnBrk="1" hangingPunct="1">
              <a:defRPr/>
            </a:pPr>
            <a:endParaRPr lang="ko-KR" altLang="en-US" sz="1600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grpSp>
        <p:nvGrpSpPr>
          <p:cNvPr id="50" name="그룹 13"/>
          <p:cNvGrpSpPr/>
          <p:nvPr/>
        </p:nvGrpSpPr>
        <p:grpSpPr>
          <a:xfrm rot="0">
            <a:off x="504246" y="3559788"/>
            <a:ext cx="2096274" cy="1212111"/>
            <a:chOff x="9353210" y="2310219"/>
            <a:chExt cx="1268749" cy="1147603"/>
          </a:xfrm>
        </p:grpSpPr>
        <p:sp>
          <p:nvSpPr>
            <p:cNvPr id="51" name="Rectangle 304"/>
            <p:cNvSpPr>
              <a:spLocks noChangeArrowheads="1"/>
            </p:cNvSpPr>
            <p:nvPr/>
          </p:nvSpPr>
          <p:spPr>
            <a:xfrm>
              <a:off x="9353210" y="2310218"/>
              <a:ext cx="1268748" cy="10034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ko-KR" altLang="en-US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라즈베리파이</a:t>
              </a:r>
              <a:endParaRPr kumimoji="0" lang="ko-KR" altLang="en-US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  <a:p>
              <a:pPr algn="ctr" eaLnBrk="1" latinLnBrk="1" hangingPunct="1">
                <a:defRPr/>
              </a:pPr>
              <a:r>
                <a:rPr kumimoji="0" lang="ko-KR" altLang="en-US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자율주행 자동차</a:t>
              </a:r>
              <a:endParaRPr kumimoji="0" lang="ko-KR" altLang="en-US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  <a:p>
              <a:pPr algn="ctr" eaLnBrk="1" latinLnBrk="1" hangingPunct="1">
                <a:defRPr/>
              </a:pPr>
              <a:r>
                <a:rPr kumimoji="0" lang="ko-KR" altLang="en-US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 만들기</a:t>
              </a:r>
              <a:endParaRPr kumimoji="0" lang="ko-KR" altLang="en-US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  <a:p>
              <a:pPr algn="ctr" eaLnBrk="1" latinLnBrk="1" hangingPunct="1">
                <a:defRPr/>
              </a:pPr>
              <a:endParaRPr kumimoji="0" lang="ko-KR" altLang="en-US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52" name="Rectangle 304"/>
            <p:cNvSpPr>
              <a:spLocks noChangeArrowheads="1"/>
            </p:cNvSpPr>
            <p:nvPr/>
          </p:nvSpPr>
          <p:spPr>
            <a:xfrm>
              <a:off x="9425724" y="3151014"/>
              <a:ext cx="1187451" cy="2803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en-US" altLang="ko-KR" sz="14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01</a:t>
              </a:r>
              <a:endParaRPr kumimoji="0" lang="en-US" altLang="ko-KR" sz="1400" b="1"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</p:grpSp>
      <p:sp>
        <p:nvSpPr>
          <p:cNvPr id="53" name="직사각형 43"/>
          <p:cNvSpPr>
            <a:spLocks noChangeArrowheads="1"/>
          </p:cNvSpPr>
          <p:nvPr/>
        </p:nvSpPr>
        <p:spPr>
          <a:xfrm rot="2700000">
            <a:off x="3153538" y="3197904"/>
            <a:ext cx="1816484" cy="1774958"/>
          </a:xfrm>
          <a:prstGeom prst="roundRect">
            <a:avLst>
              <a:gd name="adj" fmla="val 16667"/>
            </a:avLst>
          </a:prstGeom>
          <a:solidFill>
            <a:srgbClr val="4babf8"/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algn="ctr" eaLnBrk="1" latinLnBrk="1" hangingPunct="1">
              <a:defRPr/>
            </a:pPr>
            <a:endParaRPr lang="ko-KR" altLang="en-US" sz="1600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grpSp>
        <p:nvGrpSpPr>
          <p:cNvPr id="54" name="그룹 49"/>
          <p:cNvGrpSpPr/>
          <p:nvPr/>
        </p:nvGrpSpPr>
        <p:grpSpPr>
          <a:xfrm rot="0">
            <a:off x="3326286" y="3560664"/>
            <a:ext cx="1561932" cy="1202007"/>
            <a:chOff x="9282742" y="2310223"/>
            <a:chExt cx="1512668" cy="1138036"/>
          </a:xfrm>
        </p:grpSpPr>
        <p:sp>
          <p:nvSpPr>
            <p:cNvPr id="55" name="Rectangle 304"/>
            <p:cNvSpPr>
              <a:spLocks noChangeArrowheads="1"/>
            </p:cNvSpPr>
            <p:nvPr/>
          </p:nvSpPr>
          <p:spPr>
            <a:xfrm>
              <a:off x="9282742" y="2310223"/>
              <a:ext cx="1512668" cy="7771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ko-KR" altLang="en-US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임베디드</a:t>
              </a:r>
              <a:endParaRPr kumimoji="0" lang="ko-KR" altLang="en-US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  <a:p>
              <a:pPr algn="ctr" eaLnBrk="1" latinLnBrk="1" hangingPunct="1">
                <a:defRPr/>
              </a:pPr>
              <a:r>
                <a:rPr kumimoji="0" lang="ko-KR" altLang="en-US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프로그래밍 </a:t>
              </a:r>
              <a:endParaRPr kumimoji="0" lang="ko-KR" altLang="en-US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  <a:p>
              <a:pPr algn="ctr" eaLnBrk="1" latinLnBrk="1" hangingPunct="1">
                <a:defRPr/>
              </a:pPr>
              <a:r>
                <a:rPr kumimoji="0" lang="ko-KR" altLang="en-US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학습</a:t>
              </a:r>
              <a:endParaRPr kumimoji="0" lang="ko-KR" altLang="en-US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56" name="Rectangle 304"/>
            <p:cNvSpPr>
              <a:spLocks noChangeArrowheads="1"/>
            </p:cNvSpPr>
            <p:nvPr/>
          </p:nvSpPr>
          <p:spPr>
            <a:xfrm>
              <a:off x="9428434" y="3129321"/>
              <a:ext cx="1187449" cy="2913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en-US" altLang="ko-KR" sz="14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02</a:t>
              </a:r>
              <a:endParaRPr kumimoji="0" lang="en-US" altLang="ko-KR" sz="1400" b="1"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</p:grpSp>
      <p:sp>
        <p:nvSpPr>
          <p:cNvPr id="57" name="직사각형 44"/>
          <p:cNvSpPr>
            <a:spLocks noChangeArrowheads="1"/>
          </p:cNvSpPr>
          <p:nvPr/>
        </p:nvSpPr>
        <p:spPr>
          <a:xfrm rot="2700000">
            <a:off x="5704694" y="3197904"/>
            <a:ext cx="1816484" cy="1774958"/>
          </a:xfrm>
          <a:prstGeom prst="roundRect">
            <a:avLst>
              <a:gd name="adj" fmla="val 16667"/>
            </a:avLst>
          </a:prstGeom>
          <a:solidFill>
            <a:srgbClr val="1a3177"/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algn="ctr" eaLnBrk="1" latinLnBrk="1" hangingPunct="1">
              <a:defRPr/>
            </a:pPr>
            <a:endParaRPr lang="ko-KR" altLang="en-US" sz="1600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grpSp>
        <p:nvGrpSpPr>
          <p:cNvPr id="58" name="그룹 52"/>
          <p:cNvGrpSpPr/>
          <p:nvPr/>
        </p:nvGrpSpPr>
        <p:grpSpPr>
          <a:xfrm rot="0">
            <a:off x="5925296" y="3568578"/>
            <a:ext cx="1438801" cy="1110355"/>
            <a:chOff x="9326108" y="2310223"/>
            <a:chExt cx="1393420" cy="1051263"/>
          </a:xfrm>
        </p:grpSpPr>
        <p:sp>
          <p:nvSpPr>
            <p:cNvPr id="59" name="Rectangle 304"/>
            <p:cNvSpPr>
              <a:spLocks noChangeArrowheads="1"/>
            </p:cNvSpPr>
            <p:nvPr/>
          </p:nvSpPr>
          <p:spPr>
            <a:xfrm>
              <a:off x="9326108" y="2310223"/>
              <a:ext cx="1393419" cy="5441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ko-KR" altLang="en-US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코딩테스트</a:t>
              </a:r>
              <a:endParaRPr kumimoji="0" lang="ko-KR" altLang="en-US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  <a:p>
              <a:pPr algn="ctr" eaLnBrk="1" latinLnBrk="1" hangingPunct="1">
                <a:defRPr/>
              </a:pPr>
              <a:r>
                <a:rPr kumimoji="0" lang="ko-KR" altLang="en-US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해결</a:t>
              </a:r>
              <a:endParaRPr kumimoji="0" lang="ko-KR" altLang="en-US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60" name="Rectangle 304"/>
            <p:cNvSpPr>
              <a:spLocks noChangeArrowheads="1"/>
            </p:cNvSpPr>
            <p:nvPr/>
          </p:nvSpPr>
          <p:spPr>
            <a:xfrm>
              <a:off x="9439275" y="3042548"/>
              <a:ext cx="1187449" cy="2808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en-US" altLang="ko-KR" sz="14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03</a:t>
              </a:r>
              <a:endParaRPr kumimoji="0" lang="en-US" altLang="ko-KR" sz="1400" b="1"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</p:grpSp>
      <p:sp>
        <p:nvSpPr>
          <p:cNvPr id="61" name="직사각형 46"/>
          <p:cNvSpPr>
            <a:spLocks noChangeArrowheads="1"/>
          </p:cNvSpPr>
          <p:nvPr/>
        </p:nvSpPr>
        <p:spPr>
          <a:xfrm rot="2700000">
            <a:off x="8255849" y="3197904"/>
            <a:ext cx="1816484" cy="1774958"/>
          </a:xfrm>
          <a:prstGeom prst="roundRect">
            <a:avLst>
              <a:gd name="adj" fmla="val 16667"/>
            </a:avLst>
          </a:prstGeom>
          <a:solidFill>
            <a:srgbClr val="4babf8"/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algn="ctr" eaLnBrk="1" latinLnBrk="1" hangingPunct="1">
              <a:defRPr/>
            </a:pPr>
            <a:endParaRPr lang="ko-KR" altLang="en-US" sz="1600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grpSp>
        <p:nvGrpSpPr>
          <p:cNvPr id="62" name="그룹 55"/>
          <p:cNvGrpSpPr/>
          <p:nvPr/>
        </p:nvGrpSpPr>
        <p:grpSpPr>
          <a:xfrm rot="0">
            <a:off x="8233183" y="3569685"/>
            <a:ext cx="1891462" cy="1097544"/>
            <a:chOff x="9434515" y="2310223"/>
            <a:chExt cx="1192210" cy="1039133"/>
          </a:xfrm>
        </p:grpSpPr>
        <p:sp>
          <p:nvSpPr>
            <p:cNvPr id="63" name="Rectangle 304"/>
            <p:cNvSpPr>
              <a:spLocks noChangeArrowheads="1"/>
            </p:cNvSpPr>
            <p:nvPr/>
          </p:nvSpPr>
          <p:spPr>
            <a:xfrm>
              <a:off x="9434515" y="2310223"/>
              <a:ext cx="1187450" cy="5431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ko-KR" altLang="en-US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자율주행 관련</a:t>
              </a:r>
              <a:endParaRPr kumimoji="0" lang="ko-KR" altLang="en-US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  <a:p>
              <a:pPr algn="ctr" eaLnBrk="1" latinLnBrk="1" hangingPunct="1">
                <a:defRPr/>
              </a:pPr>
              <a:r>
                <a:rPr kumimoji="0" lang="en-US" altLang="ko-KR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AI</a:t>
              </a:r>
              <a:r>
                <a:rPr kumimoji="0" lang="ko-KR" altLang="en-US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 모델 개발</a:t>
              </a:r>
              <a:endParaRPr kumimoji="0" lang="ko-KR" altLang="en-US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64" name="Rectangle 304"/>
            <p:cNvSpPr>
              <a:spLocks noChangeArrowheads="1"/>
            </p:cNvSpPr>
            <p:nvPr/>
          </p:nvSpPr>
          <p:spPr>
            <a:xfrm>
              <a:off x="9439275" y="3042548"/>
              <a:ext cx="1187450" cy="2797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en-US" altLang="ko-KR" sz="14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04</a:t>
              </a:r>
              <a:endParaRPr kumimoji="0" lang="en-US" altLang="ko-KR" sz="1400" b="1"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</p:grpSp>
      <p:cxnSp>
        <p:nvCxnSpPr>
          <p:cNvPr id="68" name="직선 연결선 67"/>
          <p:cNvCxnSpPr/>
          <p:nvPr/>
        </p:nvCxnSpPr>
        <p:spPr>
          <a:xfrm>
            <a:off x="1431719" y="5496658"/>
            <a:ext cx="350197" cy="0"/>
          </a:xfrm>
          <a:prstGeom prst="line">
            <a:avLst/>
          </a:prstGeom>
          <a:ln w="38100" cap="rnd">
            <a:solidFill>
              <a:srgbClr val="1a3177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999315" y="5496658"/>
            <a:ext cx="350197" cy="0"/>
          </a:xfrm>
          <a:prstGeom prst="line">
            <a:avLst/>
          </a:prstGeom>
          <a:ln w="38100" cap="rnd">
            <a:solidFill>
              <a:srgbClr val="4babf8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534029" y="5496658"/>
            <a:ext cx="350197" cy="0"/>
          </a:xfrm>
          <a:prstGeom prst="line">
            <a:avLst/>
          </a:prstGeom>
          <a:ln w="38100" cap="rnd">
            <a:solidFill>
              <a:srgbClr val="1a3177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9085188" y="5496658"/>
            <a:ext cx="350197" cy="0"/>
          </a:xfrm>
          <a:prstGeom prst="line">
            <a:avLst/>
          </a:prstGeom>
          <a:ln w="38100" cap="rnd">
            <a:solidFill>
              <a:srgbClr val="4babf8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22704" y="1835211"/>
            <a:ext cx="2140971" cy="620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2875" indent="-142875">
              <a:lnSpc>
                <a:spcPts val="2100"/>
              </a:lnSpc>
              <a:buClr>
                <a:schemeClr val="tx1">
                  <a:lumMod val="65000"/>
                  <a:lumOff val="35000"/>
                </a:schemeClr>
              </a:buClr>
              <a:buSzPct val="75000"/>
              <a:buFont typeface="Wingdings"/>
              <a:buChar char="§"/>
              <a:tabLst>
                <a:tab pos="85725" algn="l"/>
              </a:tabLst>
              <a:defRPr/>
            </a:pPr>
            <a:r>
              <a:rPr lang="ko-KR" altLang="en-US" sz="1600" spc="-7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"/>
                <a:ea typeface="나눔스퀘어"/>
              </a:rPr>
              <a:t>세부내용을 입력하세요</a:t>
            </a:r>
            <a:endParaRPr lang="ko-KR" altLang="en-US" sz="1600" spc="-7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스퀘어"/>
              <a:ea typeface="나눔스퀘어"/>
            </a:endParaRPr>
          </a:p>
          <a:p>
            <a:pPr marL="142875" indent="-142875">
              <a:lnSpc>
                <a:spcPts val="2100"/>
              </a:lnSpc>
              <a:buClr>
                <a:schemeClr val="tx1">
                  <a:lumMod val="65000"/>
                  <a:lumOff val="35000"/>
                </a:schemeClr>
              </a:buClr>
              <a:buSzPct val="75000"/>
              <a:buFont typeface="Wingdings"/>
              <a:buChar char="§"/>
              <a:tabLst>
                <a:tab pos="85725" algn="l"/>
              </a:tabLst>
              <a:defRPr/>
            </a:pPr>
            <a:r>
              <a:rPr lang="ko-KR" altLang="en-US" sz="1600" spc="-7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"/>
                <a:ea typeface="나눔스퀘어"/>
              </a:rPr>
              <a:t>세부내용을 입력하세요</a:t>
            </a:r>
            <a:endParaRPr lang="ko-KR" altLang="en-US" sz="1600" spc="-7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스퀘어"/>
              <a:ea typeface="나눔스퀘어"/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143742" y="1435101"/>
            <a:ext cx="2253186" cy="400110"/>
            <a:chOff x="143742" y="1435101"/>
            <a:chExt cx="2253186" cy="400110"/>
          </a:xfrm>
        </p:grpSpPr>
        <p:sp>
          <p:nvSpPr>
            <p:cNvPr id="4" name="직사각형 3"/>
            <p:cNvSpPr/>
            <p:nvPr/>
          </p:nvSpPr>
          <p:spPr>
            <a:xfrm>
              <a:off x="801298" y="1435101"/>
              <a:ext cx="15956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>
                <a:defRPr/>
              </a:pPr>
              <a:r>
                <a:rPr lang="en-US" altLang="ko-KR" sz="2000" spc="-7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Sample Text</a:t>
              </a:r>
              <a:endParaRPr lang="en-US" altLang="ko-KR" sz="2000" spc="-7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 rot="0"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/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>
                  <a:gd name="adj" fmla="val 50000"/>
                </a:avLst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>
                  <a:gd name="adj" fmla="val 50000"/>
                </a:avLst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3" name="이등변 삼각형 12"/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 rot="0"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/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더하기 기호 41"/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9" name="더하기 기호 42"/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0" name="더하기 기호 43"/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1560862" y="564569"/>
            <a:ext cx="377885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라즈베리파이 자동차 </a:t>
            </a:r>
            <a:endParaRPr lang="ko-KR" altLang="en-US" sz="3200" spc="-15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1268" y="394709"/>
            <a:ext cx="34496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500" b="1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Times New Roman"/>
                <a:ea typeface="나눔스퀘어 Bold"/>
                <a:cs typeface="Times New Roman"/>
              </a:rPr>
              <a:t>Ⅰ</a:t>
            </a:r>
            <a:endParaRPr lang="ko-KR" altLang="en-US" sz="3500" b="1" spc="-15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Times New Roman"/>
              <a:ea typeface="나눔스퀘어 Bold"/>
              <a:cs typeface="Times New Roman"/>
            </a:endParaRPr>
          </a:p>
        </p:txBody>
      </p:sp>
      <p:grpSp>
        <p:nvGrpSpPr>
          <p:cNvPr id="62" name="그룹 55"/>
          <p:cNvGrpSpPr/>
          <p:nvPr/>
        </p:nvGrpSpPr>
        <p:grpSpPr>
          <a:xfrm rot="0">
            <a:off x="8597496" y="3643528"/>
            <a:ext cx="1151132" cy="1014472"/>
            <a:chOff x="9434513" y="2310223"/>
            <a:chExt cx="1192212" cy="1051263"/>
          </a:xfrm>
        </p:grpSpPr>
        <p:sp>
          <p:nvSpPr>
            <p:cNvPr id="63" name="Rectangle 304"/>
            <p:cNvSpPr>
              <a:spLocks noChangeArrowheads="1"/>
            </p:cNvSpPr>
            <p:nvPr/>
          </p:nvSpPr>
          <p:spPr>
            <a:xfrm>
              <a:off x="9434513" y="2310223"/>
              <a:ext cx="1187450" cy="60598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en-US" altLang="ko-KR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SAMPLE</a:t>
              </a:r>
              <a:endParaRPr kumimoji="0" lang="en-US" altLang="ko-KR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  <a:p>
              <a:pPr algn="ctr" eaLnBrk="1" latinLnBrk="1" hangingPunct="1">
                <a:defRPr/>
              </a:pPr>
              <a:r>
                <a:rPr kumimoji="0" lang="en-US" altLang="ko-KR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TEXT</a:t>
              </a:r>
              <a:endParaRPr kumimoji="0" lang="en-US" altLang="ko-KR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64" name="Rectangle 304"/>
            <p:cNvSpPr>
              <a:spLocks noChangeArrowheads="1"/>
            </p:cNvSpPr>
            <p:nvPr/>
          </p:nvSpPr>
          <p:spPr>
            <a:xfrm>
              <a:off x="9439275" y="3042548"/>
              <a:ext cx="1187450" cy="31893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en-US" altLang="ko-KR" sz="14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04</a:t>
              </a:r>
              <a:endParaRPr kumimoji="0" lang="en-US" altLang="ko-KR" sz="1400" b="1"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</p:grpSp>
      <p:pic>
        <p:nvPicPr>
          <p:cNvPr id="72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5345906" y="1829404"/>
            <a:ext cx="4708042" cy="48186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7951" y="1908480"/>
            <a:ext cx="2140971" cy="620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2875" indent="-142875">
              <a:lnSpc>
                <a:spcPts val="2100"/>
              </a:lnSpc>
              <a:buClr>
                <a:schemeClr val="tx1">
                  <a:lumMod val="65000"/>
                  <a:lumOff val="35000"/>
                </a:schemeClr>
              </a:buClr>
              <a:buSzPct val="75000"/>
              <a:buFont typeface="Wingdings"/>
              <a:buChar char="§"/>
              <a:tabLst>
                <a:tab pos="85725" algn="l"/>
              </a:tabLst>
              <a:defRPr/>
            </a:pPr>
            <a:r>
              <a:rPr lang="ko-KR" altLang="en-US" sz="1600" spc="-7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"/>
                <a:ea typeface="나눔스퀘어"/>
              </a:rPr>
              <a:t>세부내용을 입력하세요</a:t>
            </a:r>
            <a:endParaRPr lang="ko-KR" altLang="en-US" sz="1600" spc="-7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스퀘어"/>
              <a:ea typeface="나눔스퀘어"/>
            </a:endParaRPr>
          </a:p>
          <a:p>
            <a:pPr marL="142875" indent="-142875">
              <a:lnSpc>
                <a:spcPts val="2100"/>
              </a:lnSpc>
              <a:buClr>
                <a:schemeClr val="tx1">
                  <a:lumMod val="65000"/>
                  <a:lumOff val="35000"/>
                </a:schemeClr>
              </a:buClr>
              <a:buSzPct val="75000"/>
              <a:buFont typeface="Wingdings"/>
              <a:buChar char="§"/>
              <a:tabLst>
                <a:tab pos="85725" algn="l"/>
              </a:tabLst>
              <a:defRPr/>
            </a:pPr>
            <a:r>
              <a:rPr lang="ko-KR" altLang="en-US" sz="1600" spc="-7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"/>
                <a:ea typeface="나눔스퀘어"/>
              </a:rPr>
              <a:t>세부내용을 입력하세요</a:t>
            </a:r>
            <a:endParaRPr lang="ko-KR" altLang="en-US" sz="1600" spc="-7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스퀘어"/>
              <a:ea typeface="나눔스퀘어"/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143742" y="1435101"/>
            <a:ext cx="2253186" cy="400110"/>
            <a:chOff x="143742" y="1435101"/>
            <a:chExt cx="2253186" cy="400110"/>
          </a:xfrm>
        </p:grpSpPr>
        <p:sp>
          <p:nvSpPr>
            <p:cNvPr id="4" name="직사각형 3"/>
            <p:cNvSpPr/>
            <p:nvPr/>
          </p:nvSpPr>
          <p:spPr>
            <a:xfrm>
              <a:off x="801298" y="1435101"/>
              <a:ext cx="15956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>
                <a:defRPr/>
              </a:pPr>
              <a:r>
                <a:rPr lang="en-US" altLang="ko-KR" sz="2000" spc="-7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Sample Text</a:t>
              </a:r>
              <a:endParaRPr lang="en-US" altLang="ko-KR" sz="2000" spc="-7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 rot="0"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/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>
                  <a:gd name="adj" fmla="val 50000"/>
                </a:avLst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>
                  <a:gd name="adj" fmla="val 50000"/>
                </a:avLst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3" name="이등변 삼각형 12"/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 rot="0"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/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더하기 기호 41"/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9" name="더하기 기호 42"/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0" name="더하기 기호 43"/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1560862" y="564569"/>
            <a:ext cx="377885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임베디드 프로그래밍 </a:t>
            </a:r>
            <a:endParaRPr lang="ko-KR" altLang="en-US" sz="3200" spc="-15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1268" y="394709"/>
            <a:ext cx="34496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500" b="1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Times New Roman"/>
                <a:ea typeface="나눔스퀘어 Bold"/>
                <a:cs typeface="Times New Roman"/>
              </a:rPr>
              <a:t>Ⅰ</a:t>
            </a:r>
            <a:endParaRPr lang="ko-KR" altLang="en-US" sz="3500" b="1" spc="-15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Times New Roman"/>
              <a:ea typeface="나눔스퀘어 Bold"/>
              <a:cs typeface="Times New Roman"/>
            </a:endParaRPr>
          </a:p>
        </p:txBody>
      </p:sp>
      <p:grpSp>
        <p:nvGrpSpPr>
          <p:cNvPr id="62" name="그룹 55"/>
          <p:cNvGrpSpPr/>
          <p:nvPr/>
        </p:nvGrpSpPr>
        <p:grpSpPr>
          <a:xfrm rot="0">
            <a:off x="8597496" y="3643528"/>
            <a:ext cx="1151132" cy="1014472"/>
            <a:chOff x="9434513" y="2310223"/>
            <a:chExt cx="1192212" cy="1051263"/>
          </a:xfrm>
        </p:grpSpPr>
        <p:sp>
          <p:nvSpPr>
            <p:cNvPr id="63" name="Rectangle 304"/>
            <p:cNvSpPr>
              <a:spLocks noChangeArrowheads="1"/>
            </p:cNvSpPr>
            <p:nvPr/>
          </p:nvSpPr>
          <p:spPr>
            <a:xfrm>
              <a:off x="9434513" y="2310223"/>
              <a:ext cx="1187450" cy="60598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en-US" altLang="ko-KR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SAMPLE</a:t>
              </a:r>
              <a:endParaRPr kumimoji="0" lang="en-US" altLang="ko-KR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  <a:p>
              <a:pPr algn="ctr" eaLnBrk="1" latinLnBrk="1" hangingPunct="1">
                <a:defRPr/>
              </a:pPr>
              <a:r>
                <a:rPr kumimoji="0" lang="en-US" altLang="ko-KR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TEXT</a:t>
              </a:r>
              <a:endParaRPr kumimoji="0" lang="en-US" altLang="ko-KR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64" name="Rectangle 304"/>
            <p:cNvSpPr>
              <a:spLocks noChangeArrowheads="1"/>
            </p:cNvSpPr>
            <p:nvPr/>
          </p:nvSpPr>
          <p:spPr>
            <a:xfrm>
              <a:off x="9439275" y="3042548"/>
              <a:ext cx="1187450" cy="31893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en-US" altLang="ko-KR" sz="14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04</a:t>
              </a:r>
              <a:endParaRPr kumimoji="0" lang="en-US" altLang="ko-KR" sz="1400" b="1"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</p:grpSp>
      <p:pic>
        <p:nvPicPr>
          <p:cNvPr id="7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69017" y="1475853"/>
            <a:ext cx="3998251" cy="5727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43742" y="1435101"/>
            <a:ext cx="2119398" cy="400110"/>
            <a:chOff x="143742" y="1435101"/>
            <a:chExt cx="2119398" cy="400110"/>
          </a:xfrm>
        </p:grpSpPr>
        <p:sp>
          <p:nvSpPr>
            <p:cNvPr id="4" name="직사각형 3"/>
            <p:cNvSpPr/>
            <p:nvPr/>
          </p:nvSpPr>
          <p:spPr>
            <a:xfrm>
              <a:off x="801298" y="1435101"/>
              <a:ext cx="14618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>
                <a:defRPr/>
              </a:pPr>
              <a:r>
                <a:rPr lang="ko-KR" altLang="en-US" sz="2000" spc="-7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코딩테스트 </a:t>
              </a:r>
              <a:endParaRPr lang="ko-KR" altLang="en-US" sz="2000" spc="-7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 rot="0">
              <a:off x="568080" y="1528039"/>
              <a:ext cx="233218" cy="191158"/>
              <a:chOff x="704028" y="2023871"/>
              <a:chExt cx="233218" cy="191158"/>
            </a:xfrm>
          </p:grpSpPr>
          <p:sp>
            <p:nvSpPr>
              <p:cNvPr id="11" name="이등변 삼각형 10"/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>
                  <a:gd name="adj" fmla="val 50000"/>
                </a:avLst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>
                  <a:gd name="adj" fmla="val 50000"/>
                </a:avLst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3" name="이등변 삼각형 12"/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 rot="0"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/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더하기 기호 41"/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9" name="더하기 기호 42"/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0" name="더하기 기호 43"/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1560862" y="564569"/>
            <a:ext cx="30263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코딩테스트 해결 </a:t>
            </a:r>
            <a:endParaRPr lang="ko-KR" altLang="en-US" sz="3200" spc="-15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1268" y="394709"/>
            <a:ext cx="34496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500" b="1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Times New Roman"/>
                <a:ea typeface="나눔스퀘어 Bold"/>
                <a:cs typeface="Times New Roman"/>
              </a:rPr>
              <a:t>Ⅰ</a:t>
            </a:r>
            <a:endParaRPr lang="ko-KR" altLang="en-US" sz="3500" b="1" spc="-15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Times New Roman"/>
              <a:ea typeface="나눔스퀘어 Bold"/>
              <a:cs typeface="Times New Roman"/>
            </a:endParaRPr>
          </a:p>
        </p:txBody>
      </p:sp>
      <p:grpSp>
        <p:nvGrpSpPr>
          <p:cNvPr id="62" name="그룹 55"/>
          <p:cNvGrpSpPr/>
          <p:nvPr/>
        </p:nvGrpSpPr>
        <p:grpSpPr>
          <a:xfrm rot="0">
            <a:off x="8597496" y="3643528"/>
            <a:ext cx="1151132" cy="1014472"/>
            <a:chOff x="9434513" y="2310223"/>
            <a:chExt cx="1192212" cy="1051263"/>
          </a:xfrm>
        </p:grpSpPr>
        <p:sp>
          <p:nvSpPr>
            <p:cNvPr id="63" name="Rectangle 304"/>
            <p:cNvSpPr>
              <a:spLocks noChangeArrowheads="1"/>
            </p:cNvSpPr>
            <p:nvPr/>
          </p:nvSpPr>
          <p:spPr>
            <a:xfrm>
              <a:off x="9434513" y="2310223"/>
              <a:ext cx="1187450" cy="60598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en-US" altLang="ko-KR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SAMPLE</a:t>
              </a:r>
              <a:endParaRPr kumimoji="0" lang="en-US" altLang="ko-KR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  <a:p>
              <a:pPr algn="ctr" eaLnBrk="1" latinLnBrk="1" hangingPunct="1">
                <a:defRPr/>
              </a:pPr>
              <a:r>
                <a:rPr kumimoji="0" lang="en-US" altLang="ko-KR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TEXT</a:t>
              </a:r>
              <a:endParaRPr kumimoji="0" lang="en-US" altLang="ko-KR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64" name="Rectangle 304"/>
            <p:cNvSpPr>
              <a:spLocks noChangeArrowheads="1"/>
            </p:cNvSpPr>
            <p:nvPr/>
          </p:nvSpPr>
          <p:spPr>
            <a:xfrm>
              <a:off x="9439275" y="3042548"/>
              <a:ext cx="1187450" cy="31893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en-US" altLang="ko-KR" sz="14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04</a:t>
              </a:r>
              <a:endParaRPr kumimoji="0" lang="en-US" altLang="ko-KR" sz="1400" b="1"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</p:grpSp>
      <p:pic>
        <p:nvPicPr>
          <p:cNvPr id="7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22041" y="2058010"/>
            <a:ext cx="3962874" cy="4846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43742" y="1435101"/>
            <a:ext cx="2119398" cy="400110"/>
            <a:chOff x="143742" y="1435101"/>
            <a:chExt cx="2119398" cy="400110"/>
          </a:xfrm>
        </p:grpSpPr>
        <p:sp>
          <p:nvSpPr>
            <p:cNvPr id="4" name="직사각형 3"/>
            <p:cNvSpPr/>
            <p:nvPr/>
          </p:nvSpPr>
          <p:spPr>
            <a:xfrm>
              <a:off x="801298" y="1435101"/>
              <a:ext cx="14618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>
                <a:defRPr/>
              </a:pPr>
              <a:r>
                <a:rPr lang="ko-KR" altLang="en-US" sz="2000" spc="-7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코딩테스트 </a:t>
              </a:r>
              <a:endParaRPr lang="ko-KR" altLang="en-US" sz="2000" spc="-7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 rot="0">
              <a:off x="568080" y="1528039"/>
              <a:ext cx="233218" cy="191158"/>
              <a:chOff x="704028" y="2023871"/>
              <a:chExt cx="233218" cy="191158"/>
            </a:xfrm>
          </p:grpSpPr>
          <p:sp>
            <p:nvSpPr>
              <p:cNvPr id="11" name="이등변 삼각형 10"/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>
                  <a:gd name="adj" fmla="val 50000"/>
                </a:avLst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>
                  <a:gd name="adj" fmla="val 50000"/>
                </a:avLst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3" name="이등변 삼각형 12"/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 rot="0"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/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더하기 기호 41"/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9" name="더하기 기호 42"/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0" name="더하기 기호 43"/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1560862" y="564569"/>
            <a:ext cx="30263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코딩테스트 해결 </a:t>
            </a:r>
            <a:endParaRPr lang="ko-KR" altLang="en-US" sz="3200" spc="-15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1268" y="394709"/>
            <a:ext cx="34496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500" b="1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Times New Roman"/>
                <a:ea typeface="나눔스퀘어 Bold"/>
                <a:cs typeface="Times New Roman"/>
              </a:rPr>
              <a:t>Ⅰ</a:t>
            </a:r>
            <a:endParaRPr lang="ko-KR" altLang="en-US" sz="3500" b="1" spc="-15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Times New Roman"/>
              <a:ea typeface="나눔스퀘어 Bold"/>
              <a:cs typeface="Times New Roman"/>
            </a:endParaRPr>
          </a:p>
        </p:txBody>
      </p:sp>
      <p:grpSp>
        <p:nvGrpSpPr>
          <p:cNvPr id="62" name="그룹 55"/>
          <p:cNvGrpSpPr/>
          <p:nvPr/>
        </p:nvGrpSpPr>
        <p:grpSpPr>
          <a:xfrm rot="0">
            <a:off x="8597496" y="3643528"/>
            <a:ext cx="1151132" cy="1014472"/>
            <a:chOff x="9434513" y="2310223"/>
            <a:chExt cx="1192212" cy="1051263"/>
          </a:xfrm>
        </p:grpSpPr>
        <p:sp>
          <p:nvSpPr>
            <p:cNvPr id="63" name="Rectangle 304"/>
            <p:cNvSpPr>
              <a:spLocks noChangeArrowheads="1"/>
            </p:cNvSpPr>
            <p:nvPr/>
          </p:nvSpPr>
          <p:spPr>
            <a:xfrm>
              <a:off x="9434513" y="2310223"/>
              <a:ext cx="1187450" cy="60598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en-US" altLang="ko-KR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SAMPLE</a:t>
              </a:r>
              <a:endParaRPr kumimoji="0" lang="en-US" altLang="ko-KR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  <a:p>
              <a:pPr algn="ctr" eaLnBrk="1" latinLnBrk="1" hangingPunct="1">
                <a:defRPr/>
              </a:pPr>
              <a:r>
                <a:rPr kumimoji="0" lang="en-US" altLang="ko-KR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TEXT</a:t>
              </a:r>
              <a:endParaRPr kumimoji="0" lang="en-US" altLang="ko-KR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64" name="Rectangle 304"/>
            <p:cNvSpPr>
              <a:spLocks noChangeArrowheads="1"/>
            </p:cNvSpPr>
            <p:nvPr/>
          </p:nvSpPr>
          <p:spPr>
            <a:xfrm>
              <a:off x="9439275" y="3042548"/>
              <a:ext cx="1187450" cy="31893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en-US" altLang="ko-KR" sz="14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04</a:t>
              </a:r>
              <a:endParaRPr kumimoji="0" lang="en-US" altLang="ko-KR" sz="1400" b="1"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</p:grpSp>
      <p:pic>
        <p:nvPicPr>
          <p:cNvPr id="7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907" y="1968165"/>
            <a:ext cx="5164783" cy="5120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22704" y="1835211"/>
            <a:ext cx="2140971" cy="620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2875" indent="-142875">
              <a:lnSpc>
                <a:spcPts val="2100"/>
              </a:lnSpc>
              <a:buClr>
                <a:schemeClr val="tx1">
                  <a:lumMod val="65000"/>
                  <a:lumOff val="35000"/>
                </a:schemeClr>
              </a:buClr>
              <a:buSzPct val="75000"/>
              <a:buFont typeface="Wingdings"/>
              <a:buChar char="§"/>
              <a:tabLst>
                <a:tab pos="85725" algn="l"/>
              </a:tabLst>
              <a:defRPr/>
            </a:pPr>
            <a:r>
              <a:rPr lang="ko-KR" altLang="en-US" sz="1600" spc="-7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"/>
                <a:ea typeface="나눔스퀘어"/>
              </a:rPr>
              <a:t>세부내용을 입력하세요</a:t>
            </a:r>
            <a:endParaRPr lang="ko-KR" altLang="en-US" sz="1600" spc="-7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스퀘어"/>
              <a:ea typeface="나눔스퀘어"/>
            </a:endParaRPr>
          </a:p>
          <a:p>
            <a:pPr marL="142875" indent="-142875">
              <a:lnSpc>
                <a:spcPts val="2100"/>
              </a:lnSpc>
              <a:buClr>
                <a:schemeClr val="tx1">
                  <a:lumMod val="65000"/>
                  <a:lumOff val="35000"/>
                </a:schemeClr>
              </a:buClr>
              <a:buSzPct val="75000"/>
              <a:buFont typeface="Wingdings"/>
              <a:buChar char="§"/>
              <a:tabLst>
                <a:tab pos="85725" algn="l"/>
              </a:tabLst>
              <a:defRPr/>
            </a:pPr>
            <a:r>
              <a:rPr lang="ko-KR" altLang="en-US" sz="1600" spc="-7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나눔스퀘어"/>
                <a:ea typeface="나눔스퀘어"/>
              </a:rPr>
              <a:t>세부내용을 입력하세요</a:t>
            </a:r>
            <a:endParaRPr lang="ko-KR" altLang="en-US" sz="1600" spc="-7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latin typeface="나눔스퀘어"/>
              <a:ea typeface="나눔스퀘어"/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143742" y="1435101"/>
            <a:ext cx="2357523" cy="400110"/>
            <a:chOff x="143742" y="1435101"/>
            <a:chExt cx="2357523" cy="400110"/>
          </a:xfrm>
        </p:grpSpPr>
        <p:sp>
          <p:nvSpPr>
            <p:cNvPr id="4" name="직사각형 3"/>
            <p:cNvSpPr/>
            <p:nvPr/>
          </p:nvSpPr>
          <p:spPr>
            <a:xfrm>
              <a:off x="801298" y="1435101"/>
              <a:ext cx="16999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>
                <a:defRPr/>
              </a:pPr>
              <a:r>
                <a:rPr lang="ko-KR" altLang="en-US" sz="2000" spc="-7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이미지 전처리</a:t>
              </a:r>
              <a:endParaRPr lang="ko-KR" altLang="en-US" sz="2000" spc="-7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 rot="0">
              <a:off x="568080" y="1528039"/>
              <a:ext cx="233218" cy="191158"/>
              <a:chOff x="704028" y="2023871"/>
              <a:chExt cx="233218" cy="191158"/>
            </a:xfrm>
          </p:grpSpPr>
          <p:sp>
            <p:nvSpPr>
              <p:cNvPr id="11" name="이등변 삼각형 10"/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>
                  <a:gd name="adj" fmla="val 50000"/>
                </a:avLst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>
                  <a:gd name="adj" fmla="val 50000"/>
                </a:avLst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3" name="이등변 삼각형 12"/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 rot="0"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/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더하기 기호 41"/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9" name="더하기 기호 42"/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0" name="더하기 기호 43"/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>
                  <a:gd name="adj1" fmla="val 23520"/>
                </a:avLst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1560862" y="564569"/>
            <a:ext cx="306447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자율주행 관련 </a:t>
            </a:r>
            <a:r>
              <a:rPr lang="en-US" altLang="ko-KR" sz="3200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AI</a:t>
            </a:r>
            <a:r>
              <a:rPr lang="ko-KR" altLang="en-US" sz="3200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endParaRPr lang="ko-KR" altLang="en-US" sz="3200" spc="-15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1268" y="394709"/>
            <a:ext cx="34496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500" b="1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Times New Roman"/>
                <a:ea typeface="나눔스퀘어 Bold"/>
                <a:cs typeface="Times New Roman"/>
              </a:rPr>
              <a:t>Ⅰ</a:t>
            </a:r>
            <a:endParaRPr lang="ko-KR" altLang="en-US" sz="3500" b="1" spc="-15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Times New Roman"/>
              <a:ea typeface="나눔스퀘어 Bold"/>
              <a:cs typeface="Times New Roman"/>
            </a:endParaRPr>
          </a:p>
        </p:txBody>
      </p:sp>
      <p:grpSp>
        <p:nvGrpSpPr>
          <p:cNvPr id="62" name="그룹 55"/>
          <p:cNvGrpSpPr/>
          <p:nvPr/>
        </p:nvGrpSpPr>
        <p:grpSpPr>
          <a:xfrm rot="0">
            <a:off x="8597496" y="3643528"/>
            <a:ext cx="1151132" cy="1014472"/>
            <a:chOff x="9434513" y="2310223"/>
            <a:chExt cx="1192212" cy="1051263"/>
          </a:xfrm>
        </p:grpSpPr>
        <p:sp>
          <p:nvSpPr>
            <p:cNvPr id="63" name="Rectangle 304"/>
            <p:cNvSpPr>
              <a:spLocks noChangeArrowheads="1"/>
            </p:cNvSpPr>
            <p:nvPr/>
          </p:nvSpPr>
          <p:spPr>
            <a:xfrm>
              <a:off x="9434513" y="2310223"/>
              <a:ext cx="1187450" cy="60598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en-US" altLang="ko-KR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SAMPLE</a:t>
              </a:r>
              <a:endParaRPr kumimoji="0" lang="en-US" altLang="ko-KR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  <a:p>
              <a:pPr algn="ctr" eaLnBrk="1" latinLnBrk="1" hangingPunct="1">
                <a:defRPr/>
              </a:pPr>
              <a:r>
                <a:rPr kumimoji="0" lang="en-US" altLang="ko-KR" sz="16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TEXT</a:t>
              </a:r>
              <a:endParaRPr kumimoji="0" lang="en-US" altLang="ko-KR" sz="16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64" name="Rectangle 304"/>
            <p:cNvSpPr>
              <a:spLocks noChangeArrowheads="1"/>
            </p:cNvSpPr>
            <p:nvPr/>
          </p:nvSpPr>
          <p:spPr>
            <a:xfrm>
              <a:off x="9439275" y="3042548"/>
              <a:ext cx="1187450" cy="31893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en-US" altLang="ko-KR" sz="1400" b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04</a:t>
              </a:r>
              <a:endParaRPr kumimoji="0" lang="en-US" altLang="ko-KR" sz="1400" b="1"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</p:grpSp>
      <p:pic>
        <p:nvPicPr>
          <p:cNvPr id="72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385665" y="1507033"/>
            <a:ext cx="3029510" cy="227280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3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400817" y="4263570"/>
            <a:ext cx="3008878" cy="225741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9546" y="3200776"/>
            <a:ext cx="5691249" cy="3450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146</ep:Words>
  <ep:PresentationFormat>사용자 지정</ep:PresentationFormat>
  <ep:Paragraphs>34</ep:Paragraphs>
  <ep:Slides>11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2019-12-13T00:37:28.000</dcterms:created>
  <dc:creator>Baek Mi A</dc:creator>
  <cp:lastModifiedBy>0419k</cp:lastModifiedBy>
  <dcterms:modified xsi:type="dcterms:W3CDTF">2025-05-25T07:50:40.601</dcterms:modified>
  <cp:revision>35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